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58E2733-ABCB-4680-AB15-6ECA2552E770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E685C3F-96C8-4EA6-A842-B4E9A187B20E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427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2733-ABCB-4680-AB15-6ECA2552E770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85C3F-96C8-4EA6-A842-B4E9A187B2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34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2733-ABCB-4680-AB15-6ECA2552E770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85C3F-96C8-4EA6-A842-B4E9A187B20E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236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2733-ABCB-4680-AB15-6ECA2552E770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85C3F-96C8-4EA6-A842-B4E9A187B20E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926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2733-ABCB-4680-AB15-6ECA2552E770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85C3F-96C8-4EA6-A842-B4E9A187B2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907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2733-ABCB-4680-AB15-6ECA2552E770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85C3F-96C8-4EA6-A842-B4E9A187B20E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65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2733-ABCB-4680-AB15-6ECA2552E770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85C3F-96C8-4EA6-A842-B4E9A187B20E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357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2733-ABCB-4680-AB15-6ECA2552E770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85C3F-96C8-4EA6-A842-B4E9A187B20E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562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2733-ABCB-4680-AB15-6ECA2552E770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85C3F-96C8-4EA6-A842-B4E9A187B20E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23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2733-ABCB-4680-AB15-6ECA2552E770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85C3F-96C8-4EA6-A842-B4E9A187B2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014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2733-ABCB-4680-AB15-6ECA2552E770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85C3F-96C8-4EA6-A842-B4E9A187B20E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249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2733-ABCB-4680-AB15-6ECA2552E770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85C3F-96C8-4EA6-A842-B4E9A187B2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801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2733-ABCB-4680-AB15-6ECA2552E770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85C3F-96C8-4EA6-A842-B4E9A187B20E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122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2733-ABCB-4680-AB15-6ECA2552E770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85C3F-96C8-4EA6-A842-B4E9A187B20E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17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2733-ABCB-4680-AB15-6ECA2552E770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85C3F-96C8-4EA6-A842-B4E9A187B2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1253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2733-ABCB-4680-AB15-6ECA2552E770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85C3F-96C8-4EA6-A842-B4E9A187B20E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5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2733-ABCB-4680-AB15-6ECA2552E770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85C3F-96C8-4EA6-A842-B4E9A187B2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7473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58E2733-ABCB-4680-AB15-6ECA2552E770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E685C3F-96C8-4EA6-A842-B4E9A187B2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296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456E390-E20D-1A24-104A-7FC98F9E4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897814"/>
          </a:xfrm>
        </p:spPr>
        <p:txBody>
          <a:bodyPr/>
          <a:lstStyle/>
          <a:p>
            <a:r>
              <a:rPr lang="en-IN" sz="2400" dirty="0">
                <a:latin typeface="Elephant" panose="02020904090505020303" pitchFamily="18" charset="0"/>
              </a:rPr>
              <a:t>Serverless IoT Data Processing</a:t>
            </a:r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5AF3B10-EA1A-EE35-B44E-25E651E88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400" y="1871663"/>
            <a:ext cx="6815138" cy="1514475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cloud</a:t>
            </a:r>
            <a:r>
              <a:rPr lang="en-IN" dirty="0"/>
              <a:t> </a:t>
            </a:r>
            <a:r>
              <a:rPr lang="en-IN" dirty="0">
                <a:latin typeface="Algerian" panose="04020705040A02060702" pitchFamily="82" charset="0"/>
              </a:rPr>
              <a:t>phase-2</a:t>
            </a:r>
          </a:p>
        </p:txBody>
      </p:sp>
    </p:spTree>
    <p:extLst>
      <p:ext uri="{BB962C8B-B14F-4D97-AF65-F5344CB8AC3E}">
        <p14:creationId xmlns:p14="http://schemas.microsoft.com/office/powerpoint/2010/main" val="1187891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C7DAE-CD7A-1749-1949-83A12221D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88" y="707366"/>
            <a:ext cx="10515601" cy="530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85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1EAC1-185B-94BF-D54A-4ECAD8CEE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77" y="810882"/>
            <a:ext cx="10644998" cy="520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1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CC36E-8541-C153-070F-CD4871D4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59" y="646980"/>
            <a:ext cx="10617409" cy="540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8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E4779-FAB3-C1B7-6316-B3A21B1AF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50" y="672860"/>
            <a:ext cx="10593239" cy="5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09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505041-8E88-B77E-38F9-65FE7056A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42" y="664234"/>
            <a:ext cx="10498348" cy="552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6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FE5B85-906D-A793-34FE-7F02E5C6D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30" y="621102"/>
            <a:ext cx="10601864" cy="560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0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846CDD-B235-7786-2776-E767D3013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26" y="638355"/>
            <a:ext cx="10325819" cy="550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53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31ABC4-659B-1518-AC32-83CEF8AFE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51" y="672861"/>
            <a:ext cx="10619118" cy="54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91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022744-9E78-F93D-9FD4-E96B7D201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30" y="733246"/>
            <a:ext cx="10524227" cy="536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29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52D99-838B-D57C-1BB7-4EE75CE44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36" y="681487"/>
            <a:ext cx="10567358" cy="543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71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B2E77-B52D-EBC8-3F57-E01B35CFE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20" y="621102"/>
            <a:ext cx="10437963" cy="522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49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717BA1-1649-8987-C841-0AD79E405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88" y="724620"/>
            <a:ext cx="10558733" cy="536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67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D30FD-235C-D390-E781-1DBBACA2D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12" y="750498"/>
            <a:ext cx="10670877" cy="5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79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3ABC4B-A0F1-FEA1-8CE8-5F03B551B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94" y="681487"/>
            <a:ext cx="10472468" cy="533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971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25</TotalTime>
  <Words>6</Words>
  <Application>Microsoft Office PowerPoint</Application>
  <PresentationFormat>Widescreen</PresentationFormat>
  <Paragraphs>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Algerian</vt:lpstr>
      <vt:lpstr>Arial</vt:lpstr>
      <vt:lpstr>Elephant</vt:lpstr>
      <vt:lpstr>Garamond</vt:lpstr>
      <vt:lpstr>Organic</vt:lpstr>
      <vt:lpstr>cloud phase-2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phase-2</dc:title>
  <dc:creator>Santhosh Bala</dc:creator>
  <cp:lastModifiedBy>Santhosh Bala</cp:lastModifiedBy>
  <cp:revision>1</cp:revision>
  <dcterms:created xsi:type="dcterms:W3CDTF">2023-10-09T12:35:21Z</dcterms:created>
  <dcterms:modified xsi:type="dcterms:W3CDTF">2023-10-09T13:00:54Z</dcterms:modified>
</cp:coreProperties>
</file>